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9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7285-7F01-415F-8E4A-D0CEDA93BFA3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62A8-1EE3-47FA-8E99-B93C8BB13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223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7285-7F01-415F-8E4A-D0CEDA93BFA3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62A8-1EE3-47FA-8E99-B93C8BB13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714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7285-7F01-415F-8E4A-D0CEDA93BFA3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62A8-1EE3-47FA-8E99-B93C8BB13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5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7285-7F01-415F-8E4A-D0CEDA93BFA3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62A8-1EE3-47FA-8E99-B93C8BB13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33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7285-7F01-415F-8E4A-D0CEDA93BFA3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62A8-1EE3-47FA-8E99-B93C8BB13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29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7285-7F01-415F-8E4A-D0CEDA93BFA3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62A8-1EE3-47FA-8E99-B93C8BB13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779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7285-7F01-415F-8E4A-D0CEDA93BFA3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62A8-1EE3-47FA-8E99-B93C8BB13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982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7285-7F01-415F-8E4A-D0CEDA93BFA3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62A8-1EE3-47FA-8E99-B93C8BB13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61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7285-7F01-415F-8E4A-D0CEDA93BFA3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62A8-1EE3-47FA-8E99-B93C8BB13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667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7285-7F01-415F-8E4A-D0CEDA93BFA3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62A8-1EE3-47FA-8E99-B93C8BB13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562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7285-7F01-415F-8E4A-D0CEDA93BFA3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62A8-1EE3-47FA-8E99-B93C8BB13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952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27285-7F01-415F-8E4A-D0CEDA93BFA3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C62A8-1EE3-47FA-8E99-B93C8BB13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508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Files in Python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Opening and Closing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03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use a file in a programming language</a:t>
            </a:r>
          </a:p>
          <a:p>
            <a:pPr lvl="1"/>
            <a:r>
              <a:rPr lang="en-US" dirty="0" smtClean="0"/>
              <a:t>You have to open the file</a:t>
            </a:r>
          </a:p>
          <a:p>
            <a:pPr lvl="1"/>
            <a:r>
              <a:rPr lang="en-US" dirty="0" smtClean="0"/>
              <a:t>Then you process the data in the file</a:t>
            </a:r>
          </a:p>
          <a:p>
            <a:pPr lvl="1"/>
            <a:r>
              <a:rPr lang="en-US" dirty="0" smtClean="0"/>
              <a:t>Then you close the file when you are done with it</a:t>
            </a:r>
          </a:p>
          <a:p>
            <a:r>
              <a:rPr lang="en-US" dirty="0" smtClean="0"/>
              <a:t>This is true for input files or output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388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use  a file, you first have to open it</a:t>
            </a:r>
          </a:p>
          <a:p>
            <a:r>
              <a:rPr lang="en-US" dirty="0" smtClean="0"/>
              <a:t>in Python the syntax is</a:t>
            </a:r>
          </a:p>
          <a:p>
            <a:pPr marL="457200" lvl="1" indent="0">
              <a:buNone/>
            </a:pPr>
            <a:r>
              <a:rPr lang="en-US" dirty="0" err="1" smtClean="0"/>
              <a:t>infile</a:t>
            </a:r>
            <a:r>
              <a:rPr lang="en-US" dirty="0" smtClean="0"/>
              <a:t> = open(“xyz.txt”, “r”)  # for input (read)</a:t>
            </a:r>
          </a:p>
          <a:p>
            <a:pPr marL="457200" lvl="1" indent="0">
              <a:buNone/>
            </a:pPr>
            <a:r>
              <a:rPr lang="en-US" dirty="0" smtClean="0"/>
              <a:t>or</a:t>
            </a:r>
          </a:p>
          <a:p>
            <a:pPr marL="457200" lvl="1" indent="0">
              <a:buNone/>
            </a:pPr>
            <a:r>
              <a:rPr lang="en-US" dirty="0" err="1" smtClean="0"/>
              <a:t>outfile</a:t>
            </a:r>
            <a:r>
              <a:rPr lang="en-US" dirty="0" smtClean="0"/>
              <a:t> = open(“mydata.txt”, “w”) # for output </a:t>
            </a:r>
          </a:p>
          <a:p>
            <a:pPr marL="457200" lvl="1" indent="0">
              <a:buNone/>
            </a:pPr>
            <a:r>
              <a:rPr lang="en-US" dirty="0" smtClean="0"/>
              <a:t>It creates a link between that variable name in the program and the file known to the OS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284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in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Processing is general term</a:t>
            </a:r>
          </a:p>
          <a:p>
            <a:r>
              <a:rPr lang="en-US" dirty="0" smtClean="0"/>
              <a:t>In Python there are at least 4 ways to read from an input file </a:t>
            </a:r>
          </a:p>
          <a:p>
            <a:r>
              <a:rPr lang="en-US" dirty="0" smtClean="0"/>
              <a:t>And two ways to write to an output file</a:t>
            </a:r>
          </a:p>
          <a:p>
            <a:r>
              <a:rPr lang="en-US" dirty="0" smtClean="0"/>
              <a:t>They all use loops in one way or another</a:t>
            </a:r>
          </a:p>
          <a:p>
            <a:r>
              <a:rPr lang="en-US" dirty="0" smtClean="0"/>
              <a:t>See other talks for 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587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you are finished with the file (usually when you are at the end of the data if it is input)</a:t>
            </a:r>
          </a:p>
          <a:p>
            <a:r>
              <a:rPr lang="en-US" dirty="0" smtClean="0"/>
              <a:t>You close the file</a:t>
            </a:r>
          </a:p>
          <a:p>
            <a:r>
              <a:rPr lang="en-US" dirty="0" smtClean="0"/>
              <a:t>In Python the syntax is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err="1" smtClean="0"/>
              <a:t>infile.close</a:t>
            </a:r>
            <a:r>
              <a:rPr lang="en-US" dirty="0" smtClean="0"/>
              <a:t>()</a:t>
            </a:r>
          </a:p>
          <a:p>
            <a:pPr marL="457200" lvl="1" indent="0">
              <a:buNone/>
            </a:pPr>
            <a:r>
              <a:rPr lang="en-US" dirty="0" smtClean="0"/>
              <a:t>Works for input or output files</a:t>
            </a:r>
          </a:p>
          <a:p>
            <a:pPr marL="457200" lvl="1" indent="0">
              <a:buNone/>
            </a:pPr>
            <a:r>
              <a:rPr lang="en-US" dirty="0" smtClean="0"/>
              <a:t>Note: no arguments but you MUST have () !!</a:t>
            </a:r>
          </a:p>
          <a:p>
            <a:pPr marL="457200" lvl="1" indent="0">
              <a:buNone/>
            </a:pPr>
            <a:r>
              <a:rPr lang="en-US" dirty="0" smtClean="0"/>
              <a:t>Otherwise the function is not actually called!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4376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5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194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Files in Python</vt:lpstr>
      <vt:lpstr>Big Picture</vt:lpstr>
      <vt:lpstr>Opening a file</vt:lpstr>
      <vt:lpstr>Processing in general</vt:lpstr>
      <vt:lpstr>Closing a file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Files in Python</dc:title>
  <dc:creator>Debby</dc:creator>
  <cp:lastModifiedBy>Debby</cp:lastModifiedBy>
  <cp:revision>10</cp:revision>
  <dcterms:created xsi:type="dcterms:W3CDTF">2014-07-19T03:45:16Z</dcterms:created>
  <dcterms:modified xsi:type="dcterms:W3CDTF">2014-07-21T18:17:13Z</dcterms:modified>
</cp:coreProperties>
</file>